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728" r:id="rId2"/>
    <p:sldId id="729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9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33520</TotalTime>
  <Words>0</Words>
  <Application>Microsoft Office PowerPoint</Application>
  <PresentationFormat>화면 슬라이드 쇼(4:3)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1131</cp:revision>
  <dcterms:created xsi:type="dcterms:W3CDTF">2010-03-17T18:05:41Z</dcterms:created>
  <dcterms:modified xsi:type="dcterms:W3CDTF">2020-03-27T07:14:59Z</dcterms:modified>
</cp:coreProperties>
</file>